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55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8ACA34ED-34A7-B04C-A01C-9EE9C51468AE}" type="datetimeFigureOut">
              <a:rPr lang="it-IT" smtClean="0"/>
              <a:t>18/01/19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1028528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ACA34ED-34A7-B04C-A01C-9EE9C51468AE}" type="datetimeFigureOut">
              <a:rPr lang="it-IT" smtClean="0"/>
              <a:t>18/01/19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1024159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ACA34ED-34A7-B04C-A01C-9EE9C51468AE}" type="datetimeFigureOut">
              <a:rPr lang="it-IT" smtClean="0"/>
              <a:t>18/01/19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3958456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8ACA34ED-34A7-B04C-A01C-9EE9C51468AE}" type="datetimeFigureOut">
              <a:rPr lang="it-IT" smtClean="0"/>
              <a:t>18/01/19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1035792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8ACA34ED-34A7-B04C-A01C-9EE9C51468AE}" type="datetimeFigureOut">
              <a:rPr lang="it-IT" smtClean="0"/>
              <a:t>18/01/19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1897668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8ACA34ED-34A7-B04C-A01C-9EE9C51468AE}" type="datetimeFigureOut">
              <a:rPr lang="it-IT" smtClean="0"/>
              <a:t>18/01/19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33785122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8ACA34ED-34A7-B04C-A01C-9EE9C51468AE}" type="datetimeFigureOut">
              <a:rPr lang="it-IT" smtClean="0"/>
              <a:t>18/01/19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929413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data 2"/>
          <p:cNvSpPr>
            <a:spLocks noGrp="1"/>
          </p:cNvSpPr>
          <p:nvPr>
            <p:ph type="dt" sz="half" idx="10"/>
          </p:nvPr>
        </p:nvSpPr>
        <p:spPr/>
        <p:txBody>
          <a:bodyPr/>
          <a:lstStyle/>
          <a:p>
            <a:fld id="{8ACA34ED-34A7-B04C-A01C-9EE9C51468AE}" type="datetimeFigureOut">
              <a:rPr lang="it-IT" smtClean="0"/>
              <a:t>18/01/19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289387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ACA34ED-34A7-B04C-A01C-9EE9C51468AE}" type="datetimeFigureOut">
              <a:rPr lang="it-IT" smtClean="0"/>
              <a:t>18/01/19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686293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8ACA34ED-34A7-B04C-A01C-9EE9C51468AE}" type="datetimeFigureOut">
              <a:rPr lang="it-IT" smtClean="0"/>
              <a:t>18/01/19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1497186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Segnaposto data 4"/>
          <p:cNvSpPr>
            <a:spLocks noGrp="1"/>
          </p:cNvSpPr>
          <p:nvPr>
            <p:ph type="dt" sz="half" idx="10"/>
          </p:nvPr>
        </p:nvSpPr>
        <p:spPr/>
        <p:txBody>
          <a:bodyPr/>
          <a:lstStyle/>
          <a:p>
            <a:fld id="{8ACA34ED-34A7-B04C-A01C-9EE9C51468AE}" type="datetimeFigureOut">
              <a:rPr lang="it-IT" smtClean="0"/>
              <a:t>18/01/19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A9F80AD3-BB84-F243-9BCA-BAC67EEED766}" type="slidenum">
              <a:rPr lang="it-IT" smtClean="0"/>
              <a:t>‹n.›</a:t>
            </a:fld>
            <a:endParaRPr lang="it-IT"/>
          </a:p>
        </p:txBody>
      </p:sp>
    </p:spTree>
    <p:extLst>
      <p:ext uri="{BB962C8B-B14F-4D97-AF65-F5344CB8AC3E}">
        <p14:creationId xmlns:p14="http://schemas.microsoft.com/office/powerpoint/2010/main" val="5385780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stile</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A34ED-34A7-B04C-A01C-9EE9C51468AE}" type="datetimeFigureOut">
              <a:rPr lang="it-IT" smtClean="0"/>
              <a:t>18/01/19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F80AD3-BB84-F243-9BCA-BAC67EEED766}" type="slidenum">
              <a:rPr lang="it-IT" smtClean="0"/>
              <a:t>‹n.›</a:t>
            </a:fld>
            <a:endParaRPr lang="it-IT"/>
          </a:p>
        </p:txBody>
      </p:sp>
    </p:spTree>
    <p:extLst>
      <p:ext uri="{BB962C8B-B14F-4D97-AF65-F5344CB8AC3E}">
        <p14:creationId xmlns:p14="http://schemas.microsoft.com/office/powerpoint/2010/main" val="2444054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Big Data tra Economia e Diritto</a:t>
            </a:r>
            <a:br>
              <a:rPr lang="it-IT" dirty="0" smtClean="0"/>
            </a:br>
            <a:r>
              <a:rPr lang="it-IT" dirty="0" smtClean="0"/>
              <a:t>Spunti di Riflessione</a:t>
            </a:r>
            <a:endParaRPr lang="it-IT" dirty="0"/>
          </a:p>
        </p:txBody>
      </p:sp>
      <p:sp>
        <p:nvSpPr>
          <p:cNvPr id="3" name="Sottotitolo 2"/>
          <p:cNvSpPr>
            <a:spLocks noGrp="1"/>
          </p:cNvSpPr>
          <p:nvPr>
            <p:ph type="subTitle" idx="1"/>
          </p:nvPr>
        </p:nvSpPr>
        <p:spPr/>
        <p:txBody>
          <a:bodyPr>
            <a:normAutofit/>
          </a:bodyPr>
          <a:lstStyle/>
          <a:p>
            <a:r>
              <a:rPr lang="it-IT" dirty="0" smtClean="0"/>
              <a:t>Giovanni B. Ramello</a:t>
            </a:r>
          </a:p>
          <a:p>
            <a:r>
              <a:rPr lang="it-IT" dirty="0" smtClean="0"/>
              <a:t>Università del Piemonte Orientale</a:t>
            </a:r>
          </a:p>
          <a:p>
            <a:r>
              <a:rPr lang="it-IT" dirty="0" smtClean="0"/>
              <a:t>Fondazione Scuola - CSP</a:t>
            </a:r>
            <a:endParaRPr lang="it-IT" dirty="0"/>
          </a:p>
        </p:txBody>
      </p:sp>
    </p:spTree>
    <p:extLst>
      <p:ext uri="{BB962C8B-B14F-4D97-AF65-F5344CB8AC3E}">
        <p14:creationId xmlns:p14="http://schemas.microsoft.com/office/powerpoint/2010/main" val="2903494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 diverse frontiere</a:t>
            </a:r>
            <a:endParaRPr lang="it-IT" dirty="0"/>
          </a:p>
        </p:txBody>
      </p:sp>
      <p:sp>
        <p:nvSpPr>
          <p:cNvPr id="3" name="Segnaposto contenuto 2"/>
          <p:cNvSpPr>
            <a:spLocks noGrp="1"/>
          </p:cNvSpPr>
          <p:nvPr>
            <p:ph idx="1"/>
          </p:nvPr>
        </p:nvSpPr>
        <p:spPr/>
        <p:txBody>
          <a:bodyPr/>
          <a:lstStyle/>
          <a:p>
            <a:r>
              <a:rPr lang="it-IT" dirty="0" smtClean="0"/>
              <a:t>Società dell’Informazione</a:t>
            </a:r>
          </a:p>
          <a:p>
            <a:pPr marL="0" indent="0">
              <a:buNone/>
            </a:pPr>
            <a:endParaRPr lang="it-IT" dirty="0"/>
          </a:p>
          <a:p>
            <a:r>
              <a:rPr lang="it-IT" dirty="0" smtClean="0"/>
              <a:t>Big Data </a:t>
            </a:r>
          </a:p>
          <a:p>
            <a:endParaRPr lang="it-IT" dirty="0"/>
          </a:p>
          <a:p>
            <a:r>
              <a:rPr lang="it-IT" dirty="0" smtClean="0"/>
              <a:t>Economia dell’Attenzione</a:t>
            </a:r>
            <a:br>
              <a:rPr lang="it-IT" dirty="0" smtClean="0"/>
            </a:br>
            <a:endParaRPr lang="it-IT" dirty="0" smtClean="0"/>
          </a:p>
          <a:p>
            <a:r>
              <a:rPr lang="mr-IN" dirty="0" smtClean="0"/>
              <a:t>……</a:t>
            </a:r>
            <a:endParaRPr lang="it-IT" dirty="0" smtClean="0"/>
          </a:p>
          <a:p>
            <a:endParaRPr lang="it-IT" dirty="0"/>
          </a:p>
        </p:txBody>
      </p:sp>
    </p:spTree>
    <p:extLst>
      <p:ext uri="{BB962C8B-B14F-4D97-AF65-F5344CB8AC3E}">
        <p14:creationId xmlns:p14="http://schemas.microsoft.com/office/powerpoint/2010/main" val="3806090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Società dell’Informazione</a:t>
            </a:r>
            <a:endParaRPr lang="it-IT" dirty="0"/>
          </a:p>
        </p:txBody>
      </p:sp>
      <p:sp>
        <p:nvSpPr>
          <p:cNvPr id="3" name="Segnaposto contenuto 2"/>
          <p:cNvSpPr>
            <a:spLocks noGrp="1"/>
          </p:cNvSpPr>
          <p:nvPr>
            <p:ph idx="1"/>
          </p:nvPr>
        </p:nvSpPr>
        <p:spPr/>
        <p:txBody>
          <a:bodyPr>
            <a:normAutofit fontScale="62500" lnSpcReduction="20000"/>
          </a:bodyPr>
          <a:lstStyle/>
          <a:p>
            <a:r>
              <a:rPr lang="it-IT" dirty="0" smtClean="0"/>
              <a:t>L’elevato dinamismo che caratterizza la società contemporanea colloca l’informazione in posizione centrale, attribuendole il ruolo di risorsa strategica che condiziona l’efficienza dei sistemi, divenendo fattore di sviluppo sociale ed economico, di crescita e di ricchezza culturale. La società dell’informazione è un contesto in cui le nuove tecnologie informatiche e di telecomunicazione assumono un ruolo fondamentale nello sviluppo delle attività umane</a:t>
            </a:r>
            <a:r>
              <a:rPr lang="mr-IN" dirty="0" smtClean="0"/>
              <a:t>…</a:t>
            </a:r>
            <a:r>
              <a:rPr lang="it-IT" dirty="0" smtClean="0"/>
              <a:t>La disponibilità di informazioni tempestive e affidabili ha determinato la revisione e la semplificazione di molti processi interni alle organizzazioni, e tra le organizzazioni, con un incremento dell’efficienza e della produttività complessiva dei sistemi. Internet ha mutato profondamente il panorama sociale, culturale, economico, fornendo straordinarie opportunità a oltre un miliardo di persone che ne fanno uso ma, allo stesso tempo, ponendo in una posizione marginale coloro che non hanno accesso alla rete. Il trattamento dell’informazione e l’elaborazione delle conoscenze sono diventati la principale fonte occupazionale: la società </a:t>
            </a:r>
            <a:r>
              <a:rPr lang="it-IT" dirty="0" err="1" smtClean="0"/>
              <a:t>postfordista</a:t>
            </a:r>
            <a:r>
              <a:rPr lang="it-IT" dirty="0" smtClean="0"/>
              <a:t> impegna in questo settore più del 60% della sua forza lavoro; informazione e conoscenza sono quindi le materie prime e i principali prodotti della nostra società</a:t>
            </a:r>
          </a:p>
          <a:p>
            <a:endParaRPr lang="it-IT" dirty="0" smtClean="0"/>
          </a:p>
          <a:p>
            <a:endParaRPr lang="it-IT" dirty="0"/>
          </a:p>
        </p:txBody>
      </p:sp>
    </p:spTree>
    <p:extLst>
      <p:ext uri="{BB962C8B-B14F-4D97-AF65-F5344CB8AC3E}">
        <p14:creationId xmlns:p14="http://schemas.microsoft.com/office/powerpoint/2010/main" val="795576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idx="1"/>
          </p:nvPr>
        </p:nvSpPr>
        <p:spPr/>
        <p:txBody>
          <a:bodyPr>
            <a:normAutofit fontScale="85000" lnSpcReduction="20000"/>
          </a:bodyPr>
          <a:lstStyle/>
          <a:p>
            <a:r>
              <a:rPr lang="it-IT" b="1" dirty="0"/>
              <a:t>big data</a:t>
            </a:r>
            <a:r>
              <a:rPr lang="it-IT" dirty="0"/>
              <a:t> </a:t>
            </a:r>
            <a:r>
              <a:rPr lang="it-IT" i="1" dirty="0" err="1"/>
              <a:t>loc</a:t>
            </a:r>
            <a:r>
              <a:rPr lang="it-IT" i="1" dirty="0"/>
              <a:t>. </a:t>
            </a:r>
            <a:r>
              <a:rPr lang="it-IT" i="1" dirty="0" err="1"/>
              <a:t>s.le</a:t>
            </a:r>
            <a:r>
              <a:rPr lang="it-IT" i="1" dirty="0"/>
              <a:t> m. </a:t>
            </a:r>
            <a:r>
              <a:rPr lang="it-IT" i="1" dirty="0" err="1"/>
              <a:t>pl</a:t>
            </a:r>
            <a:r>
              <a:rPr lang="it-IT" i="1" dirty="0"/>
              <a:t>. </a:t>
            </a:r>
            <a:r>
              <a:rPr lang="it-IT" dirty="0"/>
              <a:t>Ingente insieme di dati digitali che possono essere rapidamente processati da banche dati centralizzate. ◆ L’immagine più suggestiva per comprendere Big Data la offre </a:t>
            </a:r>
            <a:r>
              <a:rPr lang="it-IT" dirty="0" err="1"/>
              <a:t>Dave</a:t>
            </a:r>
            <a:r>
              <a:rPr lang="it-IT" dirty="0"/>
              <a:t> </a:t>
            </a:r>
            <a:r>
              <a:rPr lang="it-IT" dirty="0" err="1"/>
              <a:t>Menninger</a:t>
            </a:r>
            <a:r>
              <a:rPr lang="it-IT" dirty="0"/>
              <a:t> di </a:t>
            </a:r>
            <a:r>
              <a:rPr lang="it-IT" dirty="0" err="1"/>
              <a:t>Greenplum</a:t>
            </a:r>
            <a:r>
              <a:rPr lang="it-IT" dirty="0"/>
              <a:t>: “Il pianeta è diventato un organismo vivente, che comunica continuamente e Internet ne rappresenta il sistema nervoso” […] Tornando all’immagine del pianeta come organismo vivente, diventa lecito chiedersi quale sia il volto umano dei Big Data. (Luca </a:t>
            </a:r>
            <a:r>
              <a:rPr lang="it-IT" dirty="0" err="1"/>
              <a:t>Indemini</a:t>
            </a:r>
            <a:r>
              <a:rPr lang="it-IT" dirty="0"/>
              <a:t>, </a:t>
            </a:r>
            <a:r>
              <a:rPr lang="it-IT" i="1" dirty="0" err="1"/>
              <a:t>Stampa.it</a:t>
            </a:r>
            <a:r>
              <a:rPr lang="it-IT" dirty="0"/>
              <a:t>, 3 ottobre 2012, Tecnologia) • Pur essendo già piuttosto ambigua, l'espressione Big Data è spesso «chiarita» con aggettivi altrettanto nebulosi. </a:t>
            </a:r>
          </a:p>
        </p:txBody>
      </p:sp>
    </p:spTree>
    <p:extLst>
      <p:ext uri="{BB962C8B-B14F-4D97-AF65-F5344CB8AC3E}">
        <p14:creationId xmlns:p14="http://schemas.microsoft.com/office/powerpoint/2010/main" val="56378596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2768</TotalTime>
  <Words>334</Words>
  <Application>Microsoft Macintosh PowerPoint</Application>
  <PresentationFormat>Presentazione su schermo (4:3)</PresentationFormat>
  <Paragraphs>14</Paragraphs>
  <Slides>4</Slides>
  <Notes>0</Notes>
  <HiddenSlides>0</HiddenSlides>
  <MMClips>0</MMClips>
  <ScaleCrop>false</ScaleCrop>
  <HeadingPairs>
    <vt:vector size="4" baseType="variant">
      <vt:variant>
        <vt:lpstr>Tema</vt:lpstr>
      </vt:variant>
      <vt:variant>
        <vt:i4>1</vt:i4>
      </vt:variant>
      <vt:variant>
        <vt:lpstr>Titoli diapositive</vt:lpstr>
      </vt:variant>
      <vt:variant>
        <vt:i4>4</vt:i4>
      </vt:variant>
    </vt:vector>
  </HeadingPairs>
  <TitlesOfParts>
    <vt:vector size="5" baseType="lpstr">
      <vt:lpstr>Tema di Office</vt:lpstr>
      <vt:lpstr>Big Data tra Economia e Diritto Spunti di Riflessione</vt:lpstr>
      <vt:lpstr>Le diverse frontiere</vt:lpstr>
      <vt:lpstr>Società dell’Informazione</vt:lpstr>
      <vt:lpstr>Presentazione di PowerPoint</vt:lpstr>
    </vt:vector>
  </TitlesOfParts>
  <Company>DIGSPES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Data tra Economia e Diritto Spunti di Riflessione</dc:title>
  <dc:creator>Giovanni Battista Ramello</dc:creator>
  <cp:lastModifiedBy>Giovanni Battista Ramello</cp:lastModifiedBy>
  <cp:revision>4</cp:revision>
  <dcterms:created xsi:type="dcterms:W3CDTF">2019-01-18T16:06:41Z</dcterms:created>
  <dcterms:modified xsi:type="dcterms:W3CDTF">2019-01-20T14:15:21Z</dcterms:modified>
</cp:coreProperties>
</file>